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39" autoAdjust="0"/>
  </p:normalViewPr>
  <p:slideViewPr>
    <p:cSldViewPr>
      <p:cViewPr varScale="1">
        <p:scale>
          <a:sx n="87" d="100"/>
          <a:sy n="87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2291</Words>
  <Application>Microsoft Office PowerPoint</Application>
  <PresentationFormat>On-screen Show (4:3)</PresentationFormat>
  <Paragraphs>289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Times</vt:lpstr>
      <vt:lpstr>Times New Roman</vt:lpstr>
      <vt:lpstr>Wingdings</vt:lpstr>
      <vt:lpstr>Office Theme</vt:lpstr>
      <vt:lpstr>Update and Pathway for UPR 1.0 Evolution </vt:lpstr>
      <vt:lpstr>Background and Context</vt:lpstr>
      <vt:lpstr>Agenda</vt:lpstr>
      <vt:lpstr>PowerPoint Presentation</vt:lpstr>
      <vt:lpstr>Application of UPR to Electric Vehicle(EV) Charging Home - AMiCC - Amicable Charging Research Project (projectamicc.com) </vt:lpstr>
      <vt:lpstr>Extensibility of UPR Facilities to WPT</vt:lpstr>
      <vt:lpstr>ROSETTA Framework* for Modelling and Analysis Radar System Example of Power Transfer</vt:lpstr>
      <vt:lpstr>Relational Orientation</vt:lpstr>
      <vt:lpstr>Relational Structure of Metric Constraints</vt:lpstr>
      <vt:lpstr>Predicates, Relations and Relational Structures Simplified radar example with metric constraints*</vt:lpstr>
      <vt:lpstr>PowerPoint Presentation</vt:lpstr>
      <vt:lpstr>PowerPoint Presentation</vt:lpstr>
      <vt:lpstr>Agenda</vt:lpstr>
      <vt:lpstr>KerML [8]</vt:lpstr>
      <vt:lpstr>What is a Predicate? [9, 10] Example of use cases for a radar system</vt:lpstr>
      <vt:lpstr>What is the Predicate Calculus? [11]</vt:lpstr>
      <vt:lpstr>Agenda</vt:lpstr>
      <vt:lpstr>Pathway for UPR 1.0 Evolution </vt:lpstr>
      <vt:lpstr>References (1 of 2)</vt:lpstr>
      <vt:lpstr>References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a Software Architecture for the Relational Oriented Systems Engineering Technology Trade-off and Analysis Framework (ROSETTA)</dc:title>
  <dc:creator>Charles Dickerson</dc:creator>
  <cp:lastModifiedBy>Siyuan Ji</cp:lastModifiedBy>
  <cp:revision>172</cp:revision>
  <cp:lastPrinted>2021-09-20T11:17:30Z</cp:lastPrinted>
  <dcterms:created xsi:type="dcterms:W3CDTF">2006-08-16T00:00:00Z</dcterms:created>
  <dcterms:modified xsi:type="dcterms:W3CDTF">2021-10-04T10:25:43Z</dcterms:modified>
</cp:coreProperties>
</file>